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8"/>
  </p:notesMasterIdLst>
  <p:sldIdLst>
    <p:sldId id="256" r:id="rId2"/>
    <p:sldId id="257" r:id="rId3"/>
    <p:sldId id="269" r:id="rId4"/>
    <p:sldId id="259" r:id="rId5"/>
    <p:sldId id="260" r:id="rId6"/>
    <p:sldId id="27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58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E3DAE-8A5F-43D7-A715-2315D2A4059B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6FC8F-BEC7-4F12-81BF-B2B18F97A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878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6FC8F-BEC7-4F12-81BF-B2B18F97A3E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098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6FC8F-BEC7-4F12-81BF-B2B18F97A3E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09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71A1200-2CE3-4601-88CA-373879CFFE69}" type="datetimeFigureOut">
              <a:rPr lang="tr-TR" smtClean="0"/>
              <a:t>15.12.2018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BA0C5E5-8686-41EF-AFD3-AFA4D303D58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543800" cy="3458071"/>
          </a:xfrm>
        </p:spPr>
        <p:txBody>
          <a:bodyPr/>
          <a:lstStyle/>
          <a:p>
            <a:pPr algn="ctr"/>
            <a:r>
              <a:rPr lang="tr-TR" sz="9600" dirty="0" smtClean="0"/>
              <a:t>TEKNOLOJİ TASARIM</a:t>
            </a:r>
            <a:endParaRPr lang="tr-TR" sz="9600" dirty="0"/>
          </a:p>
        </p:txBody>
      </p:sp>
    </p:spTree>
    <p:extLst>
      <p:ext uri="{BB962C8B-B14F-4D97-AF65-F5344CB8AC3E}">
        <p14:creationId xmlns:p14="http://schemas.microsoft.com/office/powerpoint/2010/main" val="114694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4251" y="404664"/>
            <a:ext cx="7620000" cy="1143000"/>
          </a:xfrm>
        </p:spPr>
        <p:txBody>
          <a:bodyPr/>
          <a:lstStyle/>
          <a:p>
            <a:r>
              <a:rPr lang="tr-TR" sz="2000" b="1" dirty="0" smtClean="0"/>
              <a:t>1- SORUNU ARAŞTIRMA, TANIMLAMA VE ÇÖZÜMÜ TARTIŞMA</a:t>
            </a:r>
            <a:endParaRPr lang="tr-TR" sz="2000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395536" y="263328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BELİRLEDİĞİM SORU: </a:t>
            </a:r>
            <a:r>
              <a:rPr lang="tr-TR" dirty="0" smtClean="0"/>
              <a:t>Okula gelirken veya başka bir yere giderken yağmur yağdığında çantamızın ve içindeki eşyaların ıslanması.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319733" y="3650748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OLASI ÇÖZÜMLER:</a:t>
            </a:r>
          </a:p>
          <a:p>
            <a:endParaRPr lang="tr-TR" dirty="0"/>
          </a:p>
          <a:p>
            <a:pPr marL="342900" indent="-342900">
              <a:buFont typeface="+mj-lt"/>
              <a:buAutoNum type="arabicPeriod"/>
            </a:pPr>
            <a:r>
              <a:rPr lang="tr-TR" dirty="0" smtClean="0"/>
              <a:t>Çantayı su geçirmez kumaştan yapmak,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/>
              <a:t>Çantanın üzerine yerleştirilen bir otomasyon ile çanta üzerinde açılması sağlanacak bir şemsiye montajı.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395536" y="5476199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SEÇTİĞİM ÇÖZÜM: </a:t>
            </a:r>
            <a:r>
              <a:rPr lang="tr-TR" dirty="0" smtClean="0"/>
              <a:t>Çantanın üzerine yerleştirilen bir otomasyon ile çanta üzerinde açılması sağlanacak bir şemsiye montajı.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9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4251" y="404664"/>
            <a:ext cx="7620000" cy="1143000"/>
          </a:xfrm>
        </p:spPr>
        <p:txBody>
          <a:bodyPr/>
          <a:lstStyle/>
          <a:p>
            <a:r>
              <a:rPr lang="tr-TR" sz="2000" b="1" dirty="0" smtClean="0"/>
              <a:t>1- TASARIMIN GENEL ÖZELLİKLERİNİ BELİRLEME</a:t>
            </a:r>
            <a:endParaRPr lang="tr-TR" sz="20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78049" y="2348880"/>
            <a:ext cx="740145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Nasıl ? :</a:t>
            </a:r>
          </a:p>
          <a:p>
            <a:endParaRPr lang="tr-TR" dirty="0"/>
          </a:p>
          <a:p>
            <a:r>
              <a:rPr lang="tr-TR" b="1" dirty="0" smtClean="0"/>
              <a:t>Kim İçin ? : </a:t>
            </a:r>
            <a:r>
              <a:rPr lang="tr-TR" dirty="0" smtClean="0"/>
              <a:t>Özellikle öğrenciler için.</a:t>
            </a:r>
          </a:p>
          <a:p>
            <a:endParaRPr lang="tr-TR" dirty="0"/>
          </a:p>
          <a:p>
            <a:r>
              <a:rPr lang="tr-TR" b="1" dirty="0" smtClean="0"/>
              <a:t>Nerede Kullanılacak ? : </a:t>
            </a:r>
            <a:r>
              <a:rPr lang="tr-TR" dirty="0" smtClean="0"/>
              <a:t>Yağışlı havalarda dışarıda kullanılacak.</a:t>
            </a:r>
          </a:p>
          <a:p>
            <a:endParaRPr lang="tr-TR" b="1" dirty="0"/>
          </a:p>
          <a:p>
            <a:r>
              <a:rPr lang="tr-TR" b="1" dirty="0" smtClean="0"/>
              <a:t>Boyutu Nasıl Olmalı ? :  </a:t>
            </a:r>
            <a:r>
              <a:rPr lang="tr-TR" dirty="0" smtClean="0"/>
              <a:t>100 cm çapında.</a:t>
            </a:r>
          </a:p>
          <a:p>
            <a:endParaRPr lang="tr-TR" dirty="0"/>
          </a:p>
          <a:p>
            <a:r>
              <a:rPr lang="tr-TR" b="1" dirty="0" smtClean="0"/>
              <a:t>Biçimi Nasıl Olmalı ? :  </a:t>
            </a:r>
            <a:r>
              <a:rPr lang="tr-TR" dirty="0" smtClean="0"/>
              <a:t>Çantanın ve kişinin üzerini kapatacak şekilde olmalıdır.</a:t>
            </a:r>
          </a:p>
          <a:p>
            <a:endParaRPr lang="tr-TR" dirty="0"/>
          </a:p>
          <a:p>
            <a:r>
              <a:rPr lang="tr-TR" b="1" dirty="0" smtClean="0"/>
              <a:t>Fonksiyonları Ne ? : </a:t>
            </a:r>
            <a:r>
              <a:rPr lang="tr-TR" dirty="0" smtClean="0"/>
              <a:t>Bir düğme mekanizması ile çalışmalıdır.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5931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4390603" cy="439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93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/>
          </p:cNvSpPr>
          <p:nvPr/>
        </p:nvSpPr>
        <p:spPr>
          <a:xfrm>
            <a:off x="404251" y="40466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z="2000" b="1" dirty="0" smtClean="0"/>
              <a:t>4-</a:t>
            </a:r>
            <a:endParaRPr lang="tr-TR" sz="2000" b="1" dirty="0"/>
          </a:p>
        </p:txBody>
      </p:sp>
      <p:pic>
        <p:nvPicPr>
          <p:cNvPr id="2050" name="Picture 2" descr="Ã§antadan Ã§Ä±kan Åemsiye ile ilgili gÃ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241" y="3501008"/>
            <a:ext cx="3117948" cy="311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Ä°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980" y="2564904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Ã§antadan Ã§Ä±kan Åemsiye ile ilgili gÃ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27813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8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3284984"/>
            <a:ext cx="7408333" cy="2448272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tr-TR" sz="5400" dirty="0" smtClean="0"/>
              <a:t>genelde.com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85393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129</Words>
  <Application>Microsoft Office PowerPoint</Application>
  <PresentationFormat>Ekran Gösterisi (4:3)</PresentationFormat>
  <Paragraphs>24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Dalga Biçimi</vt:lpstr>
      <vt:lpstr>TEKNOLOJİ TASARIM</vt:lpstr>
      <vt:lpstr>1- SORUNU ARAŞTIRMA, TANIMLAMA VE ÇÖZÜMÜ TARTIŞMA</vt:lpstr>
      <vt:lpstr>1- TASARIMIN GENEL ÖZELLİKLERİNİ BELİRLEME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TEKNOLOJİ TASARIM</dc:title>
  <dc:creator>Windows Kullanıcısı</dc:creator>
  <cp:lastModifiedBy>Windows Kullanıcısı</cp:lastModifiedBy>
  <cp:revision>7</cp:revision>
  <dcterms:created xsi:type="dcterms:W3CDTF">2018-12-09T13:34:54Z</dcterms:created>
  <dcterms:modified xsi:type="dcterms:W3CDTF">2018-12-15T19:57:22Z</dcterms:modified>
</cp:coreProperties>
</file>